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notesMasterIdLst>
    <p:notesMasterId r:id="rId3"/>
  </p:notesMasterIdLst>
  <p:sldIdLst>
    <p:sldId id="256" r:id="rId2"/>
  </p:sldIdLst>
  <p:sldSz cx="12192000" cy="6858000"/>
  <p:notesSz cx="6792913" cy="992505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7D5ED"/>
    <a:srgbClr val="F6F8FC"/>
    <a:srgbClr val="AD84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79"/>
    <p:restoredTop sz="96327"/>
  </p:normalViewPr>
  <p:slideViewPr>
    <p:cSldViewPr snapToGrid="0" snapToObjects="1">
      <p:cViewPr varScale="1">
        <p:scale>
          <a:sx n="74" d="100"/>
          <a:sy n="74" d="100"/>
        </p:scale>
        <p:origin x="76" y="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1B8F3-E713-2C43-BF21-CCFBBE96D1DA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4713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62C68-6553-594A-847F-B3375C03480B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50389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F62C68-6553-594A-847F-B3375C03480B}" type="slidenum">
              <a:rPr lang="en-SK" smtClean="0"/>
              <a:t>1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69906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1A97E-4E75-474A-A715-09368B90E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A0DB0-18AD-AF40-A119-03B6539E2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13737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51FE1-79A8-5748-9CB5-2B3CACF7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EA661-59D5-3341-816D-3C23E0FDB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B34C-588B-9549-841A-7F48B7E4A4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D3BAE-6E54-854A-A779-CF253FC96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38593-7344-2E4D-B702-2457E95A2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5892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5F3A4E-66FB-F64B-95B3-12043FC137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1D886-4D0B-F841-804F-E7110E15D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4974D-3DB4-0F48-88A3-644E7ADB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63C23-52E5-2D4C-A343-A2F54D98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9D6F0-3715-E34E-9D56-C6DB5FBD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18846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5771-4715-C240-8B60-636F208C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D3C03-0EE3-B740-B3C3-42A6F7387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45315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4C33A-5AFF-EB4E-9ACF-96299206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E67F8-3D55-5C40-AC57-2E6E65C86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B7A2D-C74B-864A-8234-A854F30BD9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564B8-2FEC-0343-A75C-8D3A4702D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70D0A-85DF-5E4A-99DF-2ADDE353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42704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9924-5B15-2244-8CFA-A3CE8395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F9DDC-7844-644C-9350-A6390F30B0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4C2CCB-916E-3C43-8620-B1E8B2827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19D4B-1A5E-504F-9EFF-2FD2281D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7AD31-F524-AD42-A3A2-48EB66FEE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A1568-FF96-A848-BFD6-5371EDC9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81216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C2292-63A9-CB43-A5C3-197941A4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9B96A7-38C7-6541-BF8D-D9F74D3A5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E677A-AB65-5B47-ABB3-05C9CA9FA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724EA-AA2E-514B-9BD7-C0D90E5F0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0187D-1B93-434B-946E-A8A5C9631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357C6A-1906-864E-A5B4-117B0E70A9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ABF0DE-BB91-F448-BF3E-CE136429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B900D5-7D9C-9049-8D85-6B624B40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93185661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85C2A-CA1E-6D46-A95A-9B0CEAE7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CDD466-F296-C945-9D1C-DA7F2628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4B300-4B45-B549-B386-FDCBB91DA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874E44-C686-FB4B-ACB3-869C1F6D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16115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95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0A21F-DA74-2D4F-8CA8-90D99D8E0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36EC-CEFE-E142-9F31-A473184C7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4DDB4-DDF8-DA48-B452-BDEAECAF07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E9633F-E504-B64C-ADFE-D9D5E474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A3729-5467-4B41-A0F2-53964BADC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B77BC-5025-284A-96C5-5A0836C77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28747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5E3B6-CC01-234D-9500-E9E3D001A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73AAF-51CA-644D-B365-CC5256B81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8BE20-863B-B241-8D15-CD6DB382C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FACD9-9290-B844-9DC0-EC44189E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7959319-CBCF-CC4F-AB26-42F02A1C7F11}" type="datetimeFigureOut">
              <a:rPr lang="en-SK" smtClean="0"/>
              <a:t>07/18/2024</a:t>
            </a:fld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986F8-FFCF-834F-A783-A10592335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  <a:prstGeom prst="rect">
            <a:avLst/>
          </a:prstGeom>
        </p:spPr>
        <p:txBody>
          <a:bodyPr/>
          <a:lstStyle/>
          <a:p>
            <a:endParaRPr lang="en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D1B98-CF01-CD42-9849-01DCA3B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CBCC2FC-A067-C744-9A74-DA9F77A99586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59212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FC88C1D-5299-1F75-39B7-96BBC0076D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 t="605" b="11349"/>
          <a:stretch/>
        </p:blipFill>
        <p:spPr>
          <a:xfrm>
            <a:off x="-1" y="656988"/>
            <a:ext cx="12192001" cy="620101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AB2D18-B941-C14E-B6EC-12780EF80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377D4-71A0-F945-BA28-C408F2882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K" dirty="0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E0C3FF6E-BDF1-4F72-11E6-91E4ECCD4DB5}"/>
              </a:ext>
            </a:extLst>
          </p:cNvPr>
          <p:cNvSpPr/>
          <p:nvPr userDrawn="1"/>
        </p:nvSpPr>
        <p:spPr>
          <a:xfrm>
            <a:off x="1" y="3495078"/>
            <a:ext cx="12192000" cy="4185138"/>
          </a:xfrm>
          <a:prstGeom prst="rect">
            <a:avLst/>
          </a:prstGeom>
          <a:gradFill>
            <a:gsLst>
              <a:gs pos="85000">
                <a:srgbClr val="FFFFFF">
                  <a:alpha val="70000"/>
                </a:srgbClr>
              </a:gs>
              <a:gs pos="73000">
                <a:schemeClr val="bg1">
                  <a:alpha val="85000"/>
                </a:schemeClr>
              </a:gs>
              <a:gs pos="0">
                <a:schemeClr val="bg1">
                  <a:alpha val="8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483EA38-1820-6C43-B53A-9539B057D533}"/>
              </a:ext>
            </a:extLst>
          </p:cNvPr>
          <p:cNvSpPr/>
          <p:nvPr userDrawn="1"/>
        </p:nvSpPr>
        <p:spPr>
          <a:xfrm>
            <a:off x="6633985" y="6365661"/>
            <a:ext cx="28910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300" b="1" dirty="0"/>
              <a:t>11</a:t>
            </a:r>
            <a:r>
              <a:rPr lang="en-US" sz="1300" b="1" baseline="30000" dirty="0"/>
              <a:t>th</a:t>
            </a:r>
            <a:r>
              <a:rPr lang="en-US" sz="1300" b="1" dirty="0"/>
              <a:t> International Conference on Compressors and Refrigerants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6BA8240-B827-F34A-BCF5-721F94DE558D}"/>
              </a:ext>
            </a:extLst>
          </p:cNvPr>
          <p:cNvSpPr/>
          <p:nvPr userDrawn="1"/>
        </p:nvSpPr>
        <p:spPr>
          <a:xfrm>
            <a:off x="389625" y="6380785"/>
            <a:ext cx="25676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/>
              <a:t>IIR Compressors 2024</a:t>
            </a:r>
          </a:p>
          <a:p>
            <a:r>
              <a:rPr lang="en-US" sz="1300" b="1" dirty="0"/>
              <a:t>Bratislava, September 9 – 11</a:t>
            </a:r>
            <a:endParaRPr lang="en-SK" sz="1300" b="1" dirty="0"/>
          </a:p>
        </p:txBody>
      </p:sp>
    </p:spTree>
    <p:extLst>
      <p:ext uri="{BB962C8B-B14F-4D97-AF65-F5344CB8AC3E}">
        <p14:creationId xmlns:p14="http://schemas.microsoft.com/office/powerpoint/2010/main" val="92418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D81B3FD-108B-FE4B-BD1F-B878ACE81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629" y="1122363"/>
            <a:ext cx="9144000" cy="2387600"/>
          </a:xfrm>
        </p:spPr>
        <p:txBody>
          <a:bodyPr>
            <a:noAutofit/>
          </a:bodyPr>
          <a:lstStyle/>
          <a:p>
            <a:endParaRPr lang="en-SK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ABB9903-DC81-4F49-AFC5-C9E69A64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0560"/>
            <a:ext cx="9144000" cy="1001684"/>
          </a:xfrm>
        </p:spPr>
        <p:txBody>
          <a:bodyPr>
            <a:normAutofit/>
          </a:bodyPr>
          <a:lstStyle/>
          <a:p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333927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78"/>
    </mc:Choice>
    <mc:Fallback xmlns="">
      <p:transition spd="slow" advTm="1177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Office PowerPoint</Application>
  <PresentationFormat>Širokouhlá</PresentationFormat>
  <Paragraphs>1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Matus Tomlein</dc:creator>
  <cp:lastModifiedBy>Peter Tomlein</cp:lastModifiedBy>
  <cp:revision>25</cp:revision>
  <cp:lastPrinted>2024-07-18T12:20:56Z</cp:lastPrinted>
  <dcterms:created xsi:type="dcterms:W3CDTF">2020-11-16T20:05:20Z</dcterms:created>
  <dcterms:modified xsi:type="dcterms:W3CDTF">2024-07-18T15:15:14Z</dcterms:modified>
</cp:coreProperties>
</file>